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19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toafodesam8@gmail.com</cp:lastModifiedBy>
  <cp:revision>4</cp:revision>
  <dcterms:created xsi:type="dcterms:W3CDTF">2023-06-11T05:37:48Z</dcterms:created>
  <dcterms:modified xsi:type="dcterms:W3CDTF">2026-02-07T19:25:46Z</dcterms:modified>
</cp:coreProperties>
</file>